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7AB3017-4D36-3B48-840C-B09635028A80}">
          <p14:sldIdLst>
            <p14:sldId id="256"/>
          </p14:sldIdLst>
        </p14:section>
        <p14:section name="Intro" id="{4F35E736-C339-7D40-A465-2C53890DEC73}">
          <p14:sldIdLst>
            <p14:sldId id="257"/>
          </p14:sldIdLst>
        </p14:section>
        <p14:section name="Advanced" id="{2905D8F5-69A3-3647-8694-5EAF4802A2B8}">
          <p14:sldIdLst>
            <p14:sldId id="258"/>
          </p14:sldIdLst>
        </p14:section>
        <p14:section name="Wizard" id="{AC8204B2-F213-974B-BCFE-E648942BD67B}">
          <p14:sldIdLst>
            <p14:sldId id="259"/>
            <p14:sldId id="260"/>
            <p14:sldId id="261"/>
            <p14:sldId id="262"/>
            <p14:sldId id="265"/>
          </p14:sldIdLst>
        </p14:section>
        <p14:section name="Activities" id="{F5087F15-A34D-AF4B-9034-0F83B3746E78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7043"/>
    <p:restoredTop sz="96197"/>
  </p:normalViewPr>
  <p:slideViewPr>
    <p:cSldViewPr snapToGrid="0">
      <p:cViewPr varScale="1">
        <p:scale>
          <a:sx n="83" d="100"/>
          <a:sy n="83" d="100"/>
        </p:scale>
        <p:origin x="208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563EC-FE22-66ED-8D32-57B25D396C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BEE9B7-78F4-EAE8-F45A-4DB13B3C48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0424A-DA45-2F38-A2A6-84D330267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C5FAB-8290-E938-517C-A1FEE374C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A06B7-918B-94C2-89C5-75DCBC577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21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03693-4D73-92E6-9CEC-BAD446CB6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A2F7C6-148D-BCC6-5F9F-9454D56481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2029E-6382-4E20-ED7E-9C157631A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1BBE3E-E46F-28B8-172B-1C98E398A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70E73-9315-693B-3EEC-30634CE77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2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764448-6BD1-CB94-08D5-40735B6984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603A3-E30D-4E80-366F-5340201862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45DB1-58D7-A6F3-D633-FA5951CFC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F483C2-C709-7E2C-8DCE-E47F7AABF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A0F15-1C1B-8A87-14F9-7933FFA7C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753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885D7-F79F-87CA-63A1-8A88AC809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019F0-FE36-2C92-A783-0AA149D35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343D45-3DA6-16EC-EE1C-5E15020DA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6FE1B-E36F-5F2A-CC16-17DFE801A0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9A612-2201-4171-A3B7-F7EDD97A7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917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AC2DFF-9A13-4C82-EC07-FDD8EC511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A2D4C-27A9-AD7D-760A-7CACECC466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1F8DC7-64DD-FC4F-8E3D-8108FA913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716F77-B7FD-A24A-45C5-F3861BF61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B628B0-4F17-A93C-74D2-D39B8CCDF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10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BC4BA-83B2-FB23-5043-C8C390FDE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EF015E-122E-C907-8DA1-242D51343E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5E766-2DBD-88C0-6084-35AE56164D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713478-E5EF-23D8-1A9F-4244CAC86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2454A4-68AE-EB19-6DA2-36B383D6F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0DD561-43E9-F73E-03C1-169FA4713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617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072BD-9412-1248-1BBA-DB1DE3E74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79088-735A-898E-B6A2-98623CF6A1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DDF0BD-5100-A5D3-70D3-29A80C399F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8EA12A-0429-8EAE-5159-9CA1ED5E78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750331-137A-7469-B700-030CE77573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FD5EF7-17FB-CBCB-5AB3-7666FB038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53ABA1-CF39-2D45-B008-AC8A01B1E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5CC481-561E-3906-FB37-A1FEBD1CA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396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C44DF-1275-F6BF-5895-A04CB6D51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C7883F-1AF9-8FFA-9753-A1E920172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7B84D5-4F07-3607-04F7-5B6792C65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9DEACF-1182-99F6-2CE4-85FB2E877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743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8581C2-BAF3-F671-2442-FB8CAB5E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6586B2-FFFA-4D8F-DC6A-5D2020A8C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409345-F973-E427-73FD-17E63A628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59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A9D537-928E-D35B-553B-A2395BABF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826C5F-6368-C849-6544-DDF9CDD64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7ACB23-E4BD-963A-9B37-C1AE42BF2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8EE359-BE7B-3063-3576-02FFA150A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4E2D8F-B6B5-ABC9-5A41-BABC9839B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56F73A-799D-500D-86EF-BC459A92E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813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80518-A912-AD8A-50CA-3F8298038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26675B-33DD-3C27-4A06-864FC0F49E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856EAC-3043-0CFA-CA9D-AC7221867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344887-A3B7-E22A-7E3A-30863C000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4F2672-03D2-CC78-D31C-1737B6095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5E18D3-60DA-FE68-0CFF-4CA8A335A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46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DD134B-B627-371A-5061-C3ACF5482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867308-37D0-B3D6-850A-62EA858389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28B3FF-5E24-DEC4-3389-EB7CBB297C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4A60C0-CC58-1B45-864A-8DC237D41584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9B7A9-68A9-73E7-EBB3-AA3B296EF1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4B5094-5AD6-130A-9B5D-E444C64634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DC98E-024A-CF42-A3CD-CBB6F0C5DE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791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40FF0-26F7-605C-34F1-5C5EB2F970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Scaffolded Course Creation Wireframe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390E16-3CFC-A72B-F85F-68F48C174C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889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otebook with writing on it&#10;&#10;Description automatically generated">
            <a:extLst>
              <a:ext uri="{FF2B5EF4-FFF2-40B4-BE49-F238E27FC236}">
                <a16:creationId xmlns:a16="http://schemas.microsoft.com/office/drawing/2014/main" id="{46550B6B-E648-53BA-1A80-2BC5997A406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24250" y="0"/>
            <a:ext cx="4767343" cy="5718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409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paper with writing on it&#10;&#10;Description automatically generated">
            <a:extLst>
              <a:ext uri="{FF2B5EF4-FFF2-40B4-BE49-F238E27FC236}">
                <a16:creationId xmlns:a16="http://schemas.microsoft.com/office/drawing/2014/main" id="{9F550E35-F131-6DDE-3B3B-429CBC8A76A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35092" y="495946"/>
            <a:ext cx="4695986" cy="567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925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otebook with a notepad and writing on it&#10;&#10;Description automatically generated">
            <a:extLst>
              <a:ext uri="{FF2B5EF4-FFF2-40B4-BE49-F238E27FC236}">
                <a16:creationId xmlns:a16="http://schemas.microsoft.com/office/drawing/2014/main" id="{590FCA47-42EF-6A20-3CB8-491F972A743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36568" y="0"/>
            <a:ext cx="4200041" cy="598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306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16AACABC-E5D3-88D4-72E3-CB3F6532F8A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52068" y="433953"/>
            <a:ext cx="4060556" cy="6168326"/>
          </a:xfrm>
          <a:prstGeom prst="rect">
            <a:avLst/>
          </a:prstGeom>
        </p:spPr>
      </p:pic>
      <p:pic>
        <p:nvPicPr>
          <p:cNvPr id="5" name="Picture 4" descr="A notebook with writing on it&#10;&#10;Description automatically generated">
            <a:extLst>
              <a:ext uri="{FF2B5EF4-FFF2-40B4-BE49-F238E27FC236}">
                <a16:creationId xmlns:a16="http://schemas.microsoft.com/office/drawing/2014/main" id="{031AB2AB-3957-2309-9D2E-E96854BF19B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18156" y="1193370"/>
            <a:ext cx="3688598" cy="278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7187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otebook with a notepad and a text&#10;&#10;Description automatically generated with medium confidence">
            <a:extLst>
              <a:ext uri="{FF2B5EF4-FFF2-40B4-BE49-F238E27FC236}">
                <a16:creationId xmlns:a16="http://schemas.microsoft.com/office/drawing/2014/main" id="{109E497A-43CC-A354-C4A8-9AAECFC4525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01518" y="867905"/>
            <a:ext cx="4045057" cy="522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563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aper with writing on it&#10;&#10;Description automatically generated">
            <a:extLst>
              <a:ext uri="{FF2B5EF4-FFF2-40B4-BE49-F238E27FC236}">
                <a16:creationId xmlns:a16="http://schemas.microsoft.com/office/drawing/2014/main" id="{2651FA8B-D2BB-890F-72D3-7F702E99839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93030" y="542441"/>
            <a:ext cx="3967567" cy="604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036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56DD3-3E47-92C5-9CAA-D241EEF09F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Student add screen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E3DDD3-6C9F-6DE6-15FF-A0A5D5E7CD0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Add by email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4CFE89-8425-269F-6B94-3FFD0AC6EAE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QR Code instructions</a:t>
            </a:r>
          </a:p>
        </p:txBody>
      </p:sp>
    </p:spTree>
    <p:extLst>
      <p:ext uri="{BB962C8B-B14F-4D97-AF65-F5344CB8AC3E}">
        <p14:creationId xmlns:p14="http://schemas.microsoft.com/office/powerpoint/2010/main" val="37826719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paper with black writing on it&#10;&#10;Description automatically generated">
            <a:extLst>
              <a:ext uri="{FF2B5EF4-FFF2-40B4-BE49-F238E27FC236}">
                <a16:creationId xmlns:a16="http://schemas.microsoft.com/office/drawing/2014/main" id="{2E254CD9-43AD-66C3-0CE8-D660BBD0BF5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74576" y="681925"/>
            <a:ext cx="4200041" cy="509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983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13</Words>
  <Application>Microsoft Macintosh PowerPoint</Application>
  <PresentationFormat>Widescreen</PresentationFormat>
  <Paragraphs>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Scaffolded Course Creation Wireframe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Student add screen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Micah Gideon Modell</dc:creator>
  <cp:lastModifiedBy>Micah Gideon Modell</cp:lastModifiedBy>
  <cp:revision>4</cp:revision>
  <dcterms:created xsi:type="dcterms:W3CDTF">2023-12-13T17:54:52Z</dcterms:created>
  <dcterms:modified xsi:type="dcterms:W3CDTF">2023-12-15T05:23:38Z</dcterms:modified>
</cp:coreProperties>
</file>

<file path=docProps/thumbnail.jpeg>
</file>